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8de56ab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8de56ab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8bd7eb0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8bd7eb0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8bd7eb0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8bd7eb0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8bd7eb0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8bd7eb0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8de56ab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8de56a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8bd7eb0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b8bd7eb0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8de56ab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8de56ab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419875"/>
            <a:ext cx="8520600" cy="9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ELS DESNONAMENTS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400" y="3634125"/>
            <a:ext cx="8160900" cy="14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Joan Navarro i Amine El Auoni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													Margaret Pérez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													 INS Aiguaviva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													   2n Batxillerat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438" y="1509375"/>
            <a:ext cx="3187137" cy="21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ÍNDEX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· OBJECTIUS													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· HIPÒTESI													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· BLOC 1: PART TEÒRICA										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· BLOC 2: PART PRÀCTICA									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· CONCLUSIONS FINALS										7										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EMPATITZAR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DESNONAMENTS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HIPOTÈQUES</a:t>
            </a:r>
            <a:br>
              <a:rPr lang="ca"/>
            </a:b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OBJECTIUS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725" y="2597200"/>
            <a:ext cx="23765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97188"/>
            <a:ext cx="54102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HIPÒTESI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UNIÓ								   -   </a:t>
            </a:r>
            <a:r>
              <a:rPr lang="ca"/>
              <a:t>PAPER DELS ACTORS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CULPABLES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025" y="2119800"/>
            <a:ext cx="3741276" cy="2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01175"/>
            <a:ext cx="3466750" cy="21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BLOC 1: PART TEÒRICA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394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				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33900"/>
            <a:ext cx="2509350" cy="17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050" y="2044684"/>
            <a:ext cx="3253150" cy="20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200" y="1710720"/>
            <a:ext cx="1884100" cy="258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BLOC 2: PART PRÀCTICA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00" y="1632825"/>
            <a:ext cx="1821999" cy="27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0" l="72786" r="0" t="0"/>
          <a:stretch/>
        </p:blipFill>
        <p:spPr>
          <a:xfrm>
            <a:off x="311700" y="1632825"/>
            <a:ext cx="2440825" cy="27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575" y="1900350"/>
            <a:ext cx="2790726" cy="21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CONCLUSIONS FINALS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ENTREVISTES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NOTÍCIES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PEL·LÍCULES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INFORMACIÓ CERCADA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37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“MIENTRAS HAYA EN MI BARRIO UNA MESA A LA QUE LE FALTEN LAS PATAS O UN NIÑO SIN ZAPATOS, QUE MÁS DA TODO LO DEMÁS.”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338" y="2066300"/>
            <a:ext cx="3151325" cy="27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